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15" autoAdjust="0"/>
  </p:normalViewPr>
  <p:slideViewPr>
    <p:cSldViewPr snapToGrid="0" snapToObjects="1">
      <p:cViewPr varScale="1">
        <p:scale>
          <a:sx n="81" d="100"/>
          <a:sy n="81" d="100"/>
        </p:scale>
        <p:origin x="-101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314534-7809-2145-852D-B854734DB4B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A2694E0-7288-414F-97E3-11DFA51FC55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339669"/>
            <a:ext cx="8228013" cy="1524278"/>
          </a:xfrm>
        </p:spPr>
        <p:txBody>
          <a:bodyPr/>
          <a:lstStyle/>
          <a:p>
            <a:r>
              <a:rPr lang="en-US" sz="4400" dirty="0" smtClean="0"/>
              <a:t>AI beats professional players at Super Smash Bros. video game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5780076"/>
            <a:ext cx="2422220" cy="60887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Jason Less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Lab 4, Assignment 10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23" y="2156161"/>
            <a:ext cx="6349957" cy="35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335745"/>
            <a:ext cx="7662864" cy="19346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Application of artificial intelligence to multiplayer video games</a:t>
            </a:r>
          </a:p>
          <a:p>
            <a:r>
              <a:rPr lang="en-US" dirty="0"/>
              <a:t>Team from MIT created an AI to play Super Smash Bros. as Captain </a:t>
            </a:r>
            <a:r>
              <a:rPr lang="en-US" dirty="0" smtClean="0"/>
              <a:t>Falcon</a:t>
            </a:r>
          </a:p>
          <a:p>
            <a:r>
              <a:rPr lang="en-US" dirty="0" smtClean="0"/>
              <a:t>Within two weeks of practice the AI beat 10 top 100 human players in the world</a:t>
            </a:r>
          </a:p>
          <a:p>
            <a:r>
              <a:rPr lang="en-US" dirty="0" smtClean="0"/>
              <a:t>Programmed a branch of machine learning, called “reinforcement learning”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5140"/>
            <a:ext cx="2058726" cy="12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40" y="4445238"/>
            <a:ext cx="4026060" cy="2220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4" y="4430470"/>
            <a:ext cx="4084856" cy="21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5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use of AI in games involves strategy games (i.e. Chess and Go)</a:t>
            </a:r>
          </a:p>
          <a:p>
            <a:pPr lvl="1"/>
            <a:r>
              <a:rPr lang="en-US" dirty="0" smtClean="0"/>
              <a:t>Able to plan many moves ahead</a:t>
            </a:r>
          </a:p>
          <a:p>
            <a:pPr lvl="1"/>
            <a:r>
              <a:rPr lang="en-US" dirty="0" smtClean="0"/>
              <a:t>Analyze a large data set of permutations to apply strategy</a:t>
            </a:r>
          </a:p>
          <a:p>
            <a:r>
              <a:rPr lang="en-US" dirty="0" smtClean="0"/>
              <a:t>Multiplayer video games are more dynamic</a:t>
            </a:r>
          </a:p>
          <a:p>
            <a:pPr lvl="1"/>
            <a:r>
              <a:rPr lang="en-US" dirty="0" smtClean="0"/>
              <a:t>Real-time game against one or many opponents</a:t>
            </a:r>
          </a:p>
          <a:p>
            <a:pPr lvl="1"/>
            <a:r>
              <a:rPr lang="en-US" dirty="0" smtClean="0"/>
              <a:t>Less strategy, more dependent on reaction time</a:t>
            </a:r>
          </a:p>
          <a:p>
            <a:pPr lvl="1"/>
            <a:r>
              <a:rPr lang="en-US" dirty="0" smtClean="0"/>
              <a:t>Moves can have negative effects (i.e. reload time)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3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150"/>
            <a:ext cx="8229600" cy="1002906"/>
          </a:xfrm>
        </p:spPr>
        <p:txBody>
          <a:bodyPr/>
          <a:lstStyle/>
          <a:p>
            <a:r>
              <a:rPr lang="en-US" dirty="0" smtClean="0"/>
              <a:t>Method of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9775" y="2194133"/>
            <a:ext cx="7662864" cy="3267169"/>
          </a:xfrm>
        </p:spPr>
        <p:txBody>
          <a:bodyPr/>
          <a:lstStyle/>
          <a:p>
            <a:r>
              <a:rPr lang="en-US" dirty="0" smtClean="0"/>
              <a:t>Deep and Reinforcement Learning</a:t>
            </a:r>
          </a:p>
          <a:p>
            <a:pPr lvl="1"/>
            <a:r>
              <a:rPr lang="en-US" dirty="0" smtClean="0"/>
              <a:t>Goal: Perform an action on the environment with the goal of getting the reward (defeat opponent)</a:t>
            </a:r>
          </a:p>
          <a:p>
            <a:pPr lvl="1"/>
            <a:r>
              <a:rPr lang="en-US" dirty="0" smtClean="0"/>
              <a:t>Exposed to large amounts of data via coordinates of in-game items, map elements</a:t>
            </a:r>
          </a:p>
          <a:p>
            <a:pPr lvl="1"/>
            <a:r>
              <a:rPr lang="en-US" dirty="0" smtClean="0"/>
              <a:t>AI performs an action on its opponent (input)</a:t>
            </a:r>
          </a:p>
          <a:p>
            <a:pPr lvl="1"/>
            <a:r>
              <a:rPr lang="en-US" dirty="0" smtClean="0"/>
              <a:t>Learns from previous actions if successful or not (output)</a:t>
            </a:r>
          </a:p>
          <a:p>
            <a:pPr lvl="1"/>
            <a:r>
              <a:rPr lang="en-US" dirty="0" smtClean="0"/>
              <a:t>Adapts to develop best fighting strategy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525" y="4910235"/>
            <a:ext cx="3140475" cy="18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5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00888"/>
            <a:ext cx="7662864" cy="3267169"/>
          </a:xfrm>
        </p:spPr>
        <p:txBody>
          <a:bodyPr>
            <a:normAutofit/>
          </a:bodyPr>
          <a:lstStyle/>
          <a:p>
            <a:r>
              <a:rPr lang="en-US" dirty="0" smtClean="0"/>
              <a:t>Reaction time</a:t>
            </a:r>
          </a:p>
          <a:p>
            <a:pPr lvl="1"/>
            <a:r>
              <a:rPr lang="en-US" dirty="0" smtClean="0"/>
              <a:t>Computers excel at fast reaction times</a:t>
            </a:r>
          </a:p>
          <a:p>
            <a:pPr lvl="2"/>
            <a:r>
              <a:rPr lang="en-US" dirty="0" smtClean="0"/>
              <a:t>Computer: ~33ms, Human: +200ms</a:t>
            </a:r>
          </a:p>
          <a:p>
            <a:r>
              <a:rPr lang="en-US" dirty="0" smtClean="0"/>
              <a:t>Developed strong fight strategies and techniques</a:t>
            </a:r>
          </a:p>
          <a:p>
            <a:pPr lvl="1"/>
            <a:r>
              <a:rPr lang="en-US" dirty="0"/>
              <a:t>From repetition and trial-and-error (of reinforcement </a:t>
            </a:r>
            <a:r>
              <a:rPr lang="en-US" dirty="0" smtClean="0"/>
              <a:t>learning)</a:t>
            </a:r>
          </a:p>
          <a:p>
            <a:r>
              <a:rPr lang="en-US" dirty="0" smtClean="0"/>
              <a:t>Precise movements, reduced button errors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0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46" y="2344698"/>
            <a:ext cx="8024154" cy="1819945"/>
          </a:xfrm>
        </p:spPr>
        <p:txBody>
          <a:bodyPr>
            <a:normAutofit/>
          </a:bodyPr>
          <a:lstStyle/>
          <a:p>
            <a:r>
              <a:rPr lang="en-US" dirty="0" smtClean="0"/>
              <a:t>Not programmed to deal with projectiles</a:t>
            </a:r>
          </a:p>
          <a:p>
            <a:pPr lvl="1"/>
            <a:r>
              <a:rPr lang="en-US" dirty="0"/>
              <a:t>Can only play as Captain Falcon (as he doesn’t use projectiles)</a:t>
            </a:r>
            <a:endParaRPr lang="en-US" dirty="0" smtClean="0"/>
          </a:p>
          <a:p>
            <a:r>
              <a:rPr lang="en-US" dirty="0" smtClean="0"/>
              <a:t>Fatal crouching error</a:t>
            </a:r>
          </a:p>
          <a:p>
            <a:pPr lvl="1"/>
            <a:r>
              <a:rPr lang="en-US" dirty="0" smtClean="0"/>
              <a:t>If opponent crouches in corner, AI panics, and kills itself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5" y="4282789"/>
            <a:ext cx="3488352" cy="2342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31" y="4282789"/>
            <a:ext cx="3599940" cy="23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341817"/>
            <a:ext cx="7662864" cy="192960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Unreal speed to learn and adapt</a:t>
            </a:r>
          </a:p>
          <a:p>
            <a:pPr lvl="1"/>
            <a:r>
              <a:rPr lang="en-US" dirty="0"/>
              <a:t>Able to master a game in 2 weeks, which took the top players years to hone their </a:t>
            </a:r>
            <a:r>
              <a:rPr lang="en-US" dirty="0" smtClean="0"/>
              <a:t>skills</a:t>
            </a:r>
            <a:endParaRPr lang="en-US" dirty="0"/>
          </a:p>
          <a:p>
            <a:r>
              <a:rPr lang="en-US" dirty="0" smtClean="0"/>
              <a:t>Implementing the deep machine and reinforcement learning for the AI capable of a wide variety of applications:</a:t>
            </a:r>
          </a:p>
          <a:p>
            <a:pPr lvl="1"/>
            <a:r>
              <a:rPr lang="en-US" dirty="0"/>
              <a:t>Autonomous cars </a:t>
            </a:r>
            <a:endParaRPr lang="en-US" dirty="0" smtClean="0"/>
          </a:p>
          <a:p>
            <a:pPr lvl="1"/>
            <a:r>
              <a:rPr lang="en-US" dirty="0" smtClean="0"/>
              <a:t>Robots in the work force (e.g. truck drivers) etc.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6" y="4474775"/>
            <a:ext cx="3955891" cy="2244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82" y="4474776"/>
            <a:ext cx="3809218" cy="22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72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346</Words>
  <Application>Microsoft Macintosh PowerPoint</Application>
  <PresentationFormat>On-screen Show (4:3)</PresentationFormat>
  <Paragraphs>44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Genesis</vt:lpstr>
      <vt:lpstr>AI beats professional players at Super Smash Bros. video game</vt:lpstr>
      <vt:lpstr>Introduction</vt:lpstr>
      <vt:lpstr>New Challenges</vt:lpstr>
      <vt:lpstr>Method of Learning</vt:lpstr>
      <vt:lpstr>Elements of Success</vt:lpstr>
      <vt:lpstr>Flaws</vt:lpstr>
      <vt:lpstr>Applications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Less</dc:creator>
  <cp:lastModifiedBy>Jason Less</cp:lastModifiedBy>
  <cp:revision>15</cp:revision>
  <dcterms:created xsi:type="dcterms:W3CDTF">2017-03-13T03:24:53Z</dcterms:created>
  <dcterms:modified xsi:type="dcterms:W3CDTF">2017-03-13T16:32:08Z</dcterms:modified>
</cp:coreProperties>
</file>